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44" r:id="rId1"/>
  </p:sldMasterIdLst>
  <p:notesMasterIdLst>
    <p:notesMasterId r:id="rId28"/>
  </p:notesMasterIdLst>
  <p:sldIdLst>
    <p:sldId id="256" r:id="rId2"/>
    <p:sldId id="262" r:id="rId3"/>
    <p:sldId id="263" r:id="rId4"/>
    <p:sldId id="264" r:id="rId5"/>
    <p:sldId id="265" r:id="rId6"/>
    <p:sldId id="274" r:id="rId7"/>
    <p:sldId id="266" r:id="rId8"/>
    <p:sldId id="267" r:id="rId9"/>
    <p:sldId id="268" r:id="rId10"/>
    <p:sldId id="257" r:id="rId11"/>
    <p:sldId id="258" r:id="rId12"/>
    <p:sldId id="269" r:id="rId13"/>
    <p:sldId id="260" r:id="rId14"/>
    <p:sldId id="270" r:id="rId15"/>
    <p:sldId id="272" r:id="rId16"/>
    <p:sldId id="261" r:id="rId17"/>
    <p:sldId id="271" r:id="rId18"/>
    <p:sldId id="275" r:id="rId19"/>
    <p:sldId id="282" r:id="rId20"/>
    <p:sldId id="276" r:id="rId21"/>
    <p:sldId id="277" r:id="rId22"/>
    <p:sldId id="278" r:id="rId23"/>
    <p:sldId id="279" r:id="rId24"/>
    <p:sldId id="280" r:id="rId25"/>
    <p:sldId id="281" r:id="rId26"/>
    <p:sldId id="283" r:id="rId2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B012EE1-0461-4847-B594-6BAEF8CD53A7}" v="19" dt="2019-04-10T00:45:38.85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50"/>
  </p:normalViewPr>
  <p:slideViewPr>
    <p:cSldViewPr snapToGrid="0">
      <p:cViewPr varScale="1">
        <p:scale>
          <a:sx n="120" d="100"/>
          <a:sy n="120" d="100"/>
        </p:scale>
        <p:origin x="25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Ziqian Ge" userId="041f719709e3d83a" providerId="LiveId" clId="{0B012EE1-0461-4847-B594-6BAEF8CD53A7}"/>
    <pc:docChg chg="undo custSel mod addSld modSld">
      <pc:chgData name="Ziqian Ge" userId="041f719709e3d83a" providerId="LiveId" clId="{0B012EE1-0461-4847-B594-6BAEF8CD53A7}" dt="2019-04-10T01:06:18.949" v="1002" actId="20577"/>
      <pc:docMkLst>
        <pc:docMk/>
      </pc:docMkLst>
      <pc:sldChg chg="modSp">
        <pc:chgData name="Ziqian Ge" userId="041f719709e3d83a" providerId="LiveId" clId="{0B012EE1-0461-4847-B594-6BAEF8CD53A7}" dt="2019-04-10T00:47:28.918" v="628" actId="20577"/>
        <pc:sldMkLst>
          <pc:docMk/>
          <pc:sldMk cId="1048955964" sldId="263"/>
        </pc:sldMkLst>
        <pc:spChg chg="mod">
          <ac:chgData name="Ziqian Ge" userId="041f719709e3d83a" providerId="LiveId" clId="{0B012EE1-0461-4847-B594-6BAEF8CD53A7}" dt="2019-04-10T00:47:28.918" v="628" actId="20577"/>
          <ac:spMkLst>
            <pc:docMk/>
            <pc:sldMk cId="1048955964" sldId="263"/>
            <ac:spMk id="3" creationId="{45039365-1A44-AB47-9030-B1DEF8E3FE02}"/>
          </ac:spMkLst>
        </pc:spChg>
      </pc:sldChg>
      <pc:sldChg chg="modSp">
        <pc:chgData name="Ziqian Ge" userId="041f719709e3d83a" providerId="LiveId" clId="{0B012EE1-0461-4847-B594-6BAEF8CD53A7}" dt="2019-04-10T00:20:33.996" v="74" actId="20577"/>
        <pc:sldMkLst>
          <pc:docMk/>
          <pc:sldMk cId="3672310689" sldId="267"/>
        </pc:sldMkLst>
        <pc:spChg chg="mod">
          <ac:chgData name="Ziqian Ge" userId="041f719709e3d83a" providerId="LiveId" clId="{0B012EE1-0461-4847-B594-6BAEF8CD53A7}" dt="2019-04-10T00:20:33.996" v="74" actId="20577"/>
          <ac:spMkLst>
            <pc:docMk/>
            <pc:sldMk cId="3672310689" sldId="267"/>
            <ac:spMk id="3" creationId="{44BF51A8-9B64-0442-B117-E96C48B7A5A7}"/>
          </ac:spMkLst>
        </pc:spChg>
      </pc:sldChg>
      <pc:sldChg chg="modSp add">
        <pc:chgData name="Ziqian Ge" userId="041f719709e3d83a" providerId="LiveId" clId="{0B012EE1-0461-4847-B594-6BAEF8CD53A7}" dt="2019-04-10T00:25:22.048" v="363" actId="20577"/>
        <pc:sldMkLst>
          <pc:docMk/>
          <pc:sldMk cId="457461179" sldId="275"/>
        </pc:sldMkLst>
        <pc:spChg chg="mod">
          <ac:chgData name="Ziqian Ge" userId="041f719709e3d83a" providerId="LiveId" clId="{0B012EE1-0461-4847-B594-6BAEF8CD53A7}" dt="2019-04-10T00:21:16.220" v="90" actId="20577"/>
          <ac:spMkLst>
            <pc:docMk/>
            <pc:sldMk cId="457461179" sldId="275"/>
            <ac:spMk id="2" creationId="{B6545C71-A4DD-4E47-BB59-6927296A66FA}"/>
          </ac:spMkLst>
        </pc:spChg>
        <pc:spChg chg="mod">
          <ac:chgData name="Ziqian Ge" userId="041f719709e3d83a" providerId="LiveId" clId="{0B012EE1-0461-4847-B594-6BAEF8CD53A7}" dt="2019-04-10T00:25:22.048" v="363" actId="20577"/>
          <ac:spMkLst>
            <pc:docMk/>
            <pc:sldMk cId="457461179" sldId="275"/>
            <ac:spMk id="3" creationId="{9B3CAADF-DCD2-6A49-86E0-ED31F4A93954}"/>
          </ac:spMkLst>
        </pc:spChg>
      </pc:sldChg>
      <pc:sldChg chg="addSp delSp modSp add mod setBg modNotesTx">
        <pc:chgData name="Ziqian Ge" userId="041f719709e3d83a" providerId="LiveId" clId="{0B012EE1-0461-4847-B594-6BAEF8CD53A7}" dt="2019-04-10T00:29:25.776" v="411" actId="26606"/>
        <pc:sldMkLst>
          <pc:docMk/>
          <pc:sldMk cId="3352007891" sldId="276"/>
        </pc:sldMkLst>
        <pc:spChg chg="add del">
          <ac:chgData name="Ziqian Ge" userId="041f719709e3d83a" providerId="LiveId" clId="{0B012EE1-0461-4847-B594-6BAEF8CD53A7}" dt="2019-04-10T00:29:25.776" v="411" actId="26606"/>
          <ac:spMkLst>
            <pc:docMk/>
            <pc:sldMk cId="3352007891" sldId="276"/>
            <ac:spMk id="2" creationId="{11B32099-CCAA-8D47-B4F5-72358E6DE4CF}"/>
          </ac:spMkLst>
        </pc:spChg>
        <pc:spChg chg="add del">
          <ac:chgData name="Ziqian Ge" userId="041f719709e3d83a" providerId="LiveId" clId="{0B012EE1-0461-4847-B594-6BAEF8CD53A7}" dt="2019-04-10T00:27:09.239" v="367"/>
          <ac:spMkLst>
            <pc:docMk/>
            <pc:sldMk cId="3352007891" sldId="276"/>
            <ac:spMk id="3" creationId="{C2B7265E-BBAB-974E-90D1-8975E45DBA43}"/>
          </ac:spMkLst>
        </pc:spChg>
        <pc:picChg chg="add del mod">
          <ac:chgData name="Ziqian Ge" userId="041f719709e3d83a" providerId="LiveId" clId="{0B012EE1-0461-4847-B594-6BAEF8CD53A7}" dt="2019-04-10T00:26:59.877" v="366"/>
          <ac:picMkLst>
            <pc:docMk/>
            <pc:sldMk cId="3352007891" sldId="276"/>
            <ac:picMk id="5" creationId="{96A52D79-CFBA-524D-BF9E-6BE317426CC3}"/>
          </ac:picMkLst>
        </pc:picChg>
        <pc:picChg chg="add mod">
          <ac:chgData name="Ziqian Ge" userId="041f719709e3d83a" providerId="LiveId" clId="{0B012EE1-0461-4847-B594-6BAEF8CD53A7}" dt="2019-04-10T00:29:25.776" v="411" actId="26606"/>
          <ac:picMkLst>
            <pc:docMk/>
            <pc:sldMk cId="3352007891" sldId="276"/>
            <ac:picMk id="7" creationId="{DA5C557F-7C67-C946-9641-39CC76D1CFD3}"/>
          </ac:picMkLst>
        </pc:picChg>
      </pc:sldChg>
      <pc:sldChg chg="addSp delSp modSp add mod setBg">
        <pc:chgData name="Ziqian Ge" userId="041f719709e3d83a" providerId="LiveId" clId="{0B012EE1-0461-4847-B594-6BAEF8CD53A7}" dt="2019-04-10T00:29:30.173" v="412" actId="26606"/>
        <pc:sldMkLst>
          <pc:docMk/>
          <pc:sldMk cId="766035986" sldId="277"/>
        </pc:sldMkLst>
        <pc:spChg chg="add del">
          <ac:chgData name="Ziqian Ge" userId="041f719709e3d83a" providerId="LiveId" clId="{0B012EE1-0461-4847-B594-6BAEF8CD53A7}" dt="2019-04-10T00:29:20.196" v="408" actId="26606"/>
          <ac:spMkLst>
            <pc:docMk/>
            <pc:sldMk cId="766035986" sldId="277"/>
            <ac:spMk id="2" creationId="{98E0805E-01B9-774D-A60C-D4DF43CA59E0}"/>
          </ac:spMkLst>
        </pc:spChg>
        <pc:spChg chg="del">
          <ac:chgData name="Ziqian Ge" userId="041f719709e3d83a" providerId="LiveId" clId="{0B012EE1-0461-4847-B594-6BAEF8CD53A7}" dt="2019-04-10T00:28:49.655" v="393"/>
          <ac:spMkLst>
            <pc:docMk/>
            <pc:sldMk cId="766035986" sldId="277"/>
            <ac:spMk id="3" creationId="{BC652594-FFFB-594A-9C7C-7CB7CEDFF95B}"/>
          </ac:spMkLst>
        </pc:spChg>
        <pc:spChg chg="add del">
          <ac:chgData name="Ziqian Ge" userId="041f719709e3d83a" providerId="LiveId" clId="{0B012EE1-0461-4847-B594-6BAEF8CD53A7}" dt="2019-04-10T00:29:00.451" v="397" actId="26606"/>
          <ac:spMkLst>
            <pc:docMk/>
            <pc:sldMk cId="766035986" sldId="277"/>
            <ac:spMk id="7" creationId="{98E0805E-01B9-774D-A60C-D4DF43CA59E0}"/>
          </ac:spMkLst>
        </pc:spChg>
        <pc:spChg chg="add del">
          <ac:chgData name="Ziqian Ge" userId="041f719709e3d83a" providerId="LiveId" clId="{0B012EE1-0461-4847-B594-6BAEF8CD53A7}" dt="2019-04-10T00:29:00.451" v="397" actId="26606"/>
          <ac:spMkLst>
            <pc:docMk/>
            <pc:sldMk cId="766035986" sldId="277"/>
            <ac:spMk id="10" creationId="{FFD5F737-C1F7-4E58-8E22-33CB734EEE11}"/>
          </ac:spMkLst>
        </pc:spChg>
        <pc:spChg chg="add del">
          <ac:chgData name="Ziqian Ge" userId="041f719709e3d83a" providerId="LiveId" clId="{0B012EE1-0461-4847-B594-6BAEF8CD53A7}" dt="2019-04-10T00:29:00.451" v="397" actId="26606"/>
          <ac:spMkLst>
            <pc:docMk/>
            <pc:sldMk cId="766035986" sldId="277"/>
            <ac:spMk id="13" creationId="{3CD9DF72-87A3-404E-A828-84CBF11A8303}"/>
          </ac:spMkLst>
        </pc:spChg>
        <pc:spChg chg="add del">
          <ac:chgData name="Ziqian Ge" userId="041f719709e3d83a" providerId="LiveId" clId="{0B012EE1-0461-4847-B594-6BAEF8CD53A7}" dt="2019-04-10T00:29:04.044" v="399" actId="26606"/>
          <ac:spMkLst>
            <pc:docMk/>
            <pc:sldMk cId="766035986" sldId="277"/>
            <ac:spMk id="17" creationId="{98E0805E-01B9-774D-A60C-D4DF43CA59E0}"/>
          </ac:spMkLst>
        </pc:spChg>
        <pc:spChg chg="add del">
          <ac:chgData name="Ziqian Ge" userId="041f719709e3d83a" providerId="LiveId" clId="{0B012EE1-0461-4847-B594-6BAEF8CD53A7}" dt="2019-04-10T00:29:04.044" v="399" actId="26606"/>
          <ac:spMkLst>
            <pc:docMk/>
            <pc:sldMk cId="766035986" sldId="277"/>
            <ac:spMk id="18" creationId="{DD50FF7C-1DCB-44BB-8CF6-32B02E8A8CF5}"/>
          </ac:spMkLst>
        </pc:spChg>
        <pc:spChg chg="add del">
          <ac:chgData name="Ziqian Ge" userId="041f719709e3d83a" providerId="LiveId" clId="{0B012EE1-0461-4847-B594-6BAEF8CD53A7}" dt="2019-04-10T00:29:12.769" v="401" actId="26606"/>
          <ac:spMkLst>
            <pc:docMk/>
            <pc:sldMk cId="766035986" sldId="277"/>
            <ac:spMk id="22" creationId="{E862BE82-D00D-42C1-BF16-93AA37870C32}"/>
          </ac:spMkLst>
        </pc:spChg>
        <pc:spChg chg="add del">
          <ac:chgData name="Ziqian Ge" userId="041f719709e3d83a" providerId="LiveId" clId="{0B012EE1-0461-4847-B594-6BAEF8CD53A7}" dt="2019-04-10T00:29:12.769" v="401" actId="26606"/>
          <ac:spMkLst>
            <pc:docMk/>
            <pc:sldMk cId="766035986" sldId="277"/>
            <ac:spMk id="23" creationId="{F6D92C2D-1D3D-4974-918C-06579FB354A9}"/>
          </ac:spMkLst>
        </pc:spChg>
        <pc:spChg chg="add del">
          <ac:chgData name="Ziqian Ge" userId="041f719709e3d83a" providerId="LiveId" clId="{0B012EE1-0461-4847-B594-6BAEF8CD53A7}" dt="2019-04-10T00:29:12.769" v="401" actId="26606"/>
          <ac:spMkLst>
            <pc:docMk/>
            <pc:sldMk cId="766035986" sldId="277"/>
            <ac:spMk id="24" creationId="{98E0805E-01B9-774D-A60C-D4DF43CA59E0}"/>
          </ac:spMkLst>
        </pc:spChg>
        <pc:spChg chg="add del">
          <ac:chgData name="Ziqian Ge" userId="041f719709e3d83a" providerId="LiveId" clId="{0B012EE1-0461-4847-B594-6BAEF8CD53A7}" dt="2019-04-10T00:29:12.769" v="401" actId="26606"/>
          <ac:spMkLst>
            <pc:docMk/>
            <pc:sldMk cId="766035986" sldId="277"/>
            <ac:spMk id="25" creationId="{D8B82A89-E5BC-4C99-856B-E1CDF3C7E203}"/>
          </ac:spMkLst>
        </pc:spChg>
        <pc:picChg chg="add del mod">
          <ac:chgData name="Ziqian Ge" userId="041f719709e3d83a" providerId="LiveId" clId="{0B012EE1-0461-4847-B594-6BAEF8CD53A7}" dt="2019-04-10T00:29:20.196" v="408" actId="26606"/>
          <ac:picMkLst>
            <pc:docMk/>
            <pc:sldMk cId="766035986" sldId="277"/>
            <ac:picMk id="5" creationId="{2C7C9695-D7A1-BA4E-A4D1-843FF0CF22BA}"/>
          </ac:picMkLst>
        </pc:picChg>
        <pc:picChg chg="add del">
          <ac:chgData name="Ziqian Ge" userId="041f719709e3d83a" providerId="LiveId" clId="{0B012EE1-0461-4847-B594-6BAEF8CD53A7}" dt="2019-04-10T00:29:00.451" v="397" actId="26606"/>
          <ac:picMkLst>
            <pc:docMk/>
            <pc:sldMk cId="766035986" sldId="277"/>
            <ac:picMk id="8" creationId="{2C7C9695-D7A1-BA4E-A4D1-843FF0CF22BA}"/>
          </ac:picMkLst>
        </pc:picChg>
        <pc:picChg chg="add del">
          <ac:chgData name="Ziqian Ge" userId="041f719709e3d83a" providerId="LiveId" clId="{0B012EE1-0461-4847-B594-6BAEF8CD53A7}" dt="2019-04-10T00:29:04.044" v="399" actId="26606"/>
          <ac:picMkLst>
            <pc:docMk/>
            <pc:sldMk cId="766035986" sldId="277"/>
            <ac:picMk id="19" creationId="{2C7C9695-D7A1-BA4E-A4D1-843FF0CF22BA}"/>
          </ac:picMkLst>
        </pc:picChg>
        <pc:picChg chg="add del">
          <ac:chgData name="Ziqian Ge" userId="041f719709e3d83a" providerId="LiveId" clId="{0B012EE1-0461-4847-B594-6BAEF8CD53A7}" dt="2019-04-10T00:29:12.769" v="401" actId="26606"/>
          <ac:picMkLst>
            <pc:docMk/>
            <pc:sldMk cId="766035986" sldId="277"/>
            <ac:picMk id="21" creationId="{2C7C9695-D7A1-BA4E-A4D1-843FF0CF22BA}"/>
          </ac:picMkLst>
        </pc:picChg>
        <pc:picChg chg="add del">
          <ac:chgData name="Ziqian Ge" userId="041f719709e3d83a" providerId="LiveId" clId="{0B012EE1-0461-4847-B594-6BAEF8CD53A7}" dt="2019-04-10T00:29:14.167" v="403" actId="26606"/>
          <ac:picMkLst>
            <pc:docMk/>
            <pc:sldMk cId="766035986" sldId="277"/>
            <ac:picMk id="27" creationId="{2C7C9695-D7A1-BA4E-A4D1-843FF0CF22BA}"/>
          </ac:picMkLst>
        </pc:picChg>
        <pc:picChg chg="add del">
          <ac:chgData name="Ziqian Ge" userId="041f719709e3d83a" providerId="LiveId" clId="{0B012EE1-0461-4847-B594-6BAEF8CD53A7}" dt="2019-04-10T00:29:17.498" v="405" actId="26606"/>
          <ac:picMkLst>
            <pc:docMk/>
            <pc:sldMk cId="766035986" sldId="277"/>
            <ac:picMk id="29" creationId="{2C7C9695-D7A1-BA4E-A4D1-843FF0CF22BA}"/>
          </ac:picMkLst>
        </pc:picChg>
        <pc:picChg chg="add del">
          <ac:chgData name="Ziqian Ge" userId="041f719709e3d83a" providerId="LiveId" clId="{0B012EE1-0461-4847-B594-6BAEF8CD53A7}" dt="2019-04-10T00:29:20.181" v="407" actId="26606"/>
          <ac:picMkLst>
            <pc:docMk/>
            <pc:sldMk cId="766035986" sldId="277"/>
            <ac:picMk id="31" creationId="{2C7C9695-D7A1-BA4E-A4D1-843FF0CF22BA}"/>
          </ac:picMkLst>
        </pc:picChg>
        <pc:picChg chg="add mod">
          <ac:chgData name="Ziqian Ge" userId="041f719709e3d83a" providerId="LiveId" clId="{0B012EE1-0461-4847-B594-6BAEF8CD53A7}" dt="2019-04-10T00:29:30.173" v="412" actId="26606"/>
          <ac:picMkLst>
            <pc:docMk/>
            <pc:sldMk cId="766035986" sldId="277"/>
            <ac:picMk id="33" creationId="{2C7C9695-D7A1-BA4E-A4D1-843FF0CF22BA}"/>
          </ac:picMkLst>
        </pc:picChg>
        <pc:cxnChg chg="add del">
          <ac:chgData name="Ziqian Ge" userId="041f719709e3d83a" providerId="LiveId" clId="{0B012EE1-0461-4847-B594-6BAEF8CD53A7}" dt="2019-04-10T00:29:00.451" v="397" actId="26606"/>
          <ac:cxnSpMkLst>
            <pc:docMk/>
            <pc:sldMk cId="766035986" sldId="277"/>
            <ac:cxnSpMk id="15" creationId="{20E3A342-4D61-4E3F-AF90-1AB42AEB96CC}"/>
          </ac:cxnSpMkLst>
        </pc:cxnChg>
      </pc:sldChg>
      <pc:sldChg chg="addSp delSp modSp add mod setBg modNotesTx">
        <pc:chgData name="Ziqian Ge" userId="041f719709e3d83a" providerId="LiveId" clId="{0B012EE1-0461-4847-B594-6BAEF8CD53A7}" dt="2019-04-10T00:31:00.675" v="426" actId="20577"/>
        <pc:sldMkLst>
          <pc:docMk/>
          <pc:sldMk cId="52510331" sldId="278"/>
        </pc:sldMkLst>
        <pc:spChg chg="del">
          <ac:chgData name="Ziqian Ge" userId="041f719709e3d83a" providerId="LiveId" clId="{0B012EE1-0461-4847-B594-6BAEF8CD53A7}" dt="2019-04-10T00:30:43.167" v="415" actId="26606"/>
          <ac:spMkLst>
            <pc:docMk/>
            <pc:sldMk cId="52510331" sldId="278"/>
            <ac:spMk id="2" creationId="{5651FC8F-A272-9D4E-9FBE-8D73E411960B}"/>
          </ac:spMkLst>
        </pc:spChg>
        <pc:spChg chg="del">
          <ac:chgData name="Ziqian Ge" userId="041f719709e3d83a" providerId="LiveId" clId="{0B012EE1-0461-4847-B594-6BAEF8CD53A7}" dt="2019-04-10T00:30:35.300" v="414"/>
          <ac:spMkLst>
            <pc:docMk/>
            <pc:sldMk cId="52510331" sldId="278"/>
            <ac:spMk id="3" creationId="{10E0729B-AE1E-FD44-B8B0-4AD6E32910FF}"/>
          </ac:spMkLst>
        </pc:spChg>
        <pc:picChg chg="add mod">
          <ac:chgData name="Ziqian Ge" userId="041f719709e3d83a" providerId="LiveId" clId="{0B012EE1-0461-4847-B594-6BAEF8CD53A7}" dt="2019-04-10T00:30:43.167" v="415" actId="26606"/>
          <ac:picMkLst>
            <pc:docMk/>
            <pc:sldMk cId="52510331" sldId="278"/>
            <ac:picMk id="5" creationId="{0402013A-0FC6-194E-A059-9A426DAA8EF3}"/>
          </ac:picMkLst>
        </pc:picChg>
      </pc:sldChg>
      <pc:sldChg chg="addSp delSp modSp add mod setBg">
        <pc:chgData name="Ziqian Ge" userId="041f719709e3d83a" providerId="LiveId" clId="{0B012EE1-0461-4847-B594-6BAEF8CD53A7}" dt="2019-04-10T00:32:19.352" v="428" actId="26606"/>
        <pc:sldMkLst>
          <pc:docMk/>
          <pc:sldMk cId="3806257874" sldId="279"/>
        </pc:sldMkLst>
        <pc:spChg chg="del">
          <ac:chgData name="Ziqian Ge" userId="041f719709e3d83a" providerId="LiveId" clId="{0B012EE1-0461-4847-B594-6BAEF8CD53A7}" dt="2019-04-10T00:32:19.352" v="428" actId="26606"/>
          <ac:spMkLst>
            <pc:docMk/>
            <pc:sldMk cId="3806257874" sldId="279"/>
            <ac:spMk id="2" creationId="{1D0E796B-52AF-CB41-B9B9-DFDFCCDFEA50}"/>
          </ac:spMkLst>
        </pc:spChg>
        <pc:spChg chg="del">
          <ac:chgData name="Ziqian Ge" userId="041f719709e3d83a" providerId="LiveId" clId="{0B012EE1-0461-4847-B594-6BAEF8CD53A7}" dt="2019-04-10T00:32:16.854" v="427" actId="931"/>
          <ac:spMkLst>
            <pc:docMk/>
            <pc:sldMk cId="3806257874" sldId="279"/>
            <ac:spMk id="3" creationId="{0374951F-B9D8-C14E-92CA-86ABCB81C62E}"/>
          </ac:spMkLst>
        </pc:spChg>
        <pc:picChg chg="add mod">
          <ac:chgData name="Ziqian Ge" userId="041f719709e3d83a" providerId="LiveId" clId="{0B012EE1-0461-4847-B594-6BAEF8CD53A7}" dt="2019-04-10T00:32:19.352" v="428" actId="26606"/>
          <ac:picMkLst>
            <pc:docMk/>
            <pc:sldMk cId="3806257874" sldId="279"/>
            <ac:picMk id="5" creationId="{9F267CC4-550D-6A44-9065-DB887F0C55EC}"/>
          </ac:picMkLst>
        </pc:picChg>
      </pc:sldChg>
      <pc:sldChg chg="addSp delSp modSp add mod setBg">
        <pc:chgData name="Ziqian Ge" userId="041f719709e3d83a" providerId="LiveId" clId="{0B012EE1-0461-4847-B594-6BAEF8CD53A7}" dt="2019-04-10T00:33:22.710" v="433" actId="26606"/>
        <pc:sldMkLst>
          <pc:docMk/>
          <pc:sldMk cId="2204950380" sldId="280"/>
        </pc:sldMkLst>
        <pc:spChg chg="add del">
          <ac:chgData name="Ziqian Ge" userId="041f719709e3d83a" providerId="LiveId" clId="{0B012EE1-0461-4847-B594-6BAEF8CD53A7}" dt="2019-04-10T00:33:22.710" v="433" actId="26606"/>
          <ac:spMkLst>
            <pc:docMk/>
            <pc:sldMk cId="2204950380" sldId="280"/>
            <ac:spMk id="2" creationId="{43AB46A4-0624-7040-ADCC-3297C1687187}"/>
          </ac:spMkLst>
        </pc:spChg>
        <pc:spChg chg="del">
          <ac:chgData name="Ziqian Ge" userId="041f719709e3d83a" providerId="LiveId" clId="{0B012EE1-0461-4847-B594-6BAEF8CD53A7}" dt="2019-04-10T00:33:17.453" v="430"/>
          <ac:spMkLst>
            <pc:docMk/>
            <pc:sldMk cId="2204950380" sldId="280"/>
            <ac:spMk id="3" creationId="{9CDDC647-67FE-9444-B98C-7B43024D0636}"/>
          </ac:spMkLst>
        </pc:spChg>
        <pc:picChg chg="add mod">
          <ac:chgData name="Ziqian Ge" userId="041f719709e3d83a" providerId="LiveId" clId="{0B012EE1-0461-4847-B594-6BAEF8CD53A7}" dt="2019-04-10T00:33:22.710" v="433" actId="26606"/>
          <ac:picMkLst>
            <pc:docMk/>
            <pc:sldMk cId="2204950380" sldId="280"/>
            <ac:picMk id="5" creationId="{1197A683-8296-E349-90B4-C2F244438CA5}"/>
          </ac:picMkLst>
        </pc:picChg>
      </pc:sldChg>
      <pc:sldChg chg="modSp add">
        <pc:chgData name="Ziqian Ge" userId="041f719709e3d83a" providerId="LiveId" clId="{0B012EE1-0461-4847-B594-6BAEF8CD53A7}" dt="2019-04-10T00:35:40.681" v="561" actId="313"/>
        <pc:sldMkLst>
          <pc:docMk/>
          <pc:sldMk cId="1900069857" sldId="281"/>
        </pc:sldMkLst>
        <pc:spChg chg="mod">
          <ac:chgData name="Ziqian Ge" userId="041f719709e3d83a" providerId="LiveId" clId="{0B012EE1-0461-4847-B594-6BAEF8CD53A7}" dt="2019-04-10T00:33:58.221" v="447" actId="20577"/>
          <ac:spMkLst>
            <pc:docMk/>
            <pc:sldMk cId="1900069857" sldId="281"/>
            <ac:spMk id="2" creationId="{97594C67-D821-A142-BE0F-CF4B558B2D9B}"/>
          </ac:spMkLst>
        </pc:spChg>
        <pc:spChg chg="mod">
          <ac:chgData name="Ziqian Ge" userId="041f719709e3d83a" providerId="LiveId" clId="{0B012EE1-0461-4847-B594-6BAEF8CD53A7}" dt="2019-04-10T00:35:40.681" v="561" actId="313"/>
          <ac:spMkLst>
            <pc:docMk/>
            <pc:sldMk cId="1900069857" sldId="281"/>
            <ac:spMk id="3" creationId="{79471ADF-0A87-A54C-9E19-7CBACC3EF867}"/>
          </ac:spMkLst>
        </pc:spChg>
      </pc:sldChg>
      <pc:sldChg chg="addSp delSp modSp add mod setBg">
        <pc:chgData name="Ziqian Ge" userId="041f719709e3d83a" providerId="LiveId" clId="{0B012EE1-0461-4847-B594-6BAEF8CD53A7}" dt="2019-04-10T00:43:17.593" v="566" actId="26606"/>
        <pc:sldMkLst>
          <pc:docMk/>
          <pc:sldMk cId="4040714377" sldId="282"/>
        </pc:sldMkLst>
        <pc:spChg chg="add del">
          <ac:chgData name="Ziqian Ge" userId="041f719709e3d83a" providerId="LiveId" clId="{0B012EE1-0461-4847-B594-6BAEF8CD53A7}" dt="2019-04-10T00:43:17.593" v="566" actId="26606"/>
          <ac:spMkLst>
            <pc:docMk/>
            <pc:sldMk cId="4040714377" sldId="282"/>
            <ac:spMk id="2" creationId="{7D8A2A74-03BC-C749-850F-45C39F086A13}"/>
          </ac:spMkLst>
        </pc:spChg>
        <pc:spChg chg="del">
          <ac:chgData name="Ziqian Ge" userId="041f719709e3d83a" providerId="LiveId" clId="{0B012EE1-0461-4847-B594-6BAEF8CD53A7}" dt="2019-04-10T00:43:12.849" v="563"/>
          <ac:spMkLst>
            <pc:docMk/>
            <pc:sldMk cId="4040714377" sldId="282"/>
            <ac:spMk id="3" creationId="{8B08CE7C-93D6-8D4E-A7EA-583DBB3516F9}"/>
          </ac:spMkLst>
        </pc:spChg>
        <pc:picChg chg="add mod">
          <ac:chgData name="Ziqian Ge" userId="041f719709e3d83a" providerId="LiveId" clId="{0B012EE1-0461-4847-B594-6BAEF8CD53A7}" dt="2019-04-10T00:43:17.593" v="566" actId="26606"/>
          <ac:picMkLst>
            <pc:docMk/>
            <pc:sldMk cId="4040714377" sldId="282"/>
            <ac:picMk id="5" creationId="{6A0D8C64-3AA9-D647-A800-656B16399EB9}"/>
          </ac:picMkLst>
        </pc:picChg>
      </pc:sldChg>
      <pc:sldChg chg="modSp add">
        <pc:chgData name="Ziqian Ge" userId="041f719709e3d83a" providerId="LiveId" clId="{0B012EE1-0461-4847-B594-6BAEF8CD53A7}" dt="2019-04-10T01:06:18.949" v="1002" actId="20577"/>
        <pc:sldMkLst>
          <pc:docMk/>
          <pc:sldMk cId="2863709377" sldId="283"/>
        </pc:sldMkLst>
        <pc:spChg chg="mod">
          <ac:chgData name="Ziqian Ge" userId="041f719709e3d83a" providerId="LiveId" clId="{0B012EE1-0461-4847-B594-6BAEF8CD53A7}" dt="2019-04-10T00:45:44.645" v="577" actId="20577"/>
          <ac:spMkLst>
            <pc:docMk/>
            <pc:sldMk cId="2863709377" sldId="283"/>
            <ac:spMk id="2" creationId="{09025C9C-A230-6747-AAAC-485E5DDE9D64}"/>
          </ac:spMkLst>
        </pc:spChg>
        <pc:spChg chg="mod">
          <ac:chgData name="Ziqian Ge" userId="041f719709e3d83a" providerId="LiveId" clId="{0B012EE1-0461-4847-B594-6BAEF8CD53A7}" dt="2019-04-10T01:06:18.949" v="1002" actId="20577"/>
          <ac:spMkLst>
            <pc:docMk/>
            <pc:sldMk cId="2863709377" sldId="283"/>
            <ac:spMk id="3" creationId="{1D7BADED-3CEC-8F48-9B91-B6A0D6A53113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EB4CBA-33BE-EF45-8D39-297796DD0254}" type="datetimeFigureOut">
              <a:rPr kumimoji="1" lang="zh-CN" altLang="en-US" smtClean="0"/>
              <a:t>2019/4/9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4D59FD-3697-F047-ACCE-4A03E54894E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678353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-sharpcorner.com/article/how-many-software-developers-are-there-in-the-world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According to Evans Data Corporation(EDC) there are about 23 million developers worldwide. So we believe </a:t>
            </a:r>
            <a:r>
              <a:rPr kumimoji="1" lang="en-US" altLang="zh-CN" dirty="0" err="1"/>
              <a:t>Github</a:t>
            </a:r>
            <a:r>
              <a:rPr kumimoji="1" lang="en-US" altLang="zh-CN" dirty="0"/>
              <a:t> is a good representation of United States even world developers.</a:t>
            </a:r>
          </a:p>
          <a:p>
            <a:endParaRPr kumimoji="1" lang="en-US" altLang="zh-CN" dirty="0"/>
          </a:p>
          <a:p>
            <a:r>
              <a:rPr lang="en" altLang="zh-CN" dirty="0">
                <a:hlinkClick r:id="rId3"/>
              </a:rPr>
              <a:t>https://www.c-sharpcorner.com/article/how-many-software-developers-are-there-in-the-world/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4D59FD-3697-F047-ACCE-4A03E54894ED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853935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2019-04-06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4D59FD-3697-F047-ACCE-4A03E54894ED}" type="slidenum">
              <a:rPr kumimoji="1" lang="zh-CN" altLang="en-US" smtClean="0"/>
              <a:t>20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83291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2019-04-06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4D59FD-3697-F047-ACCE-4A03E54894ED}" type="slidenum">
              <a:rPr kumimoji="1" lang="zh-CN" altLang="en-US" smtClean="0"/>
              <a:t>21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17601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2019-04-01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4D59FD-3697-F047-ACCE-4A03E54894ED}" type="slidenum">
              <a:rPr kumimoji="1" lang="zh-CN" altLang="en-US" smtClean="0"/>
              <a:t>22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138712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2019-04-01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4D59FD-3697-F047-ACCE-4A03E54894ED}" type="slidenum">
              <a:rPr kumimoji="1" lang="zh-CN" altLang="en-US" smtClean="0"/>
              <a:t>23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529675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7F85AA-D036-9E48-9F3D-E3CC4479A2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902B52B-B8B5-CA48-AC72-6BE69B611E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B8B0B2E-DE69-4544-89A9-C89259BBAE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46DB2-0F35-4490-8E5B-8EA0343EAFAC}" type="datetimeFigureOut">
              <a:rPr lang="zh-CN" altLang="en-US" smtClean="0"/>
              <a:t>2019/4/9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88FA0FE-2E54-3E4D-95CB-DFA27485C7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4567984-EABA-FA4C-91C4-AB6B1C088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8A9D9-1022-420A-B9B3-C7B013D118B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69507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2E3B1AD-09E3-2345-AC7E-295353A7CA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825710D-E7D7-1C4D-97E3-1BBDCDECF2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1437C5E-BCB8-1A47-BA96-7892E70983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46DB2-0F35-4490-8E5B-8EA0343EAFAC}" type="datetimeFigureOut">
              <a:rPr lang="zh-CN" altLang="en-US" smtClean="0"/>
              <a:t>2019/4/9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1A28812-EC55-AE49-BA92-8F394C7B70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DAD4A8A-18F0-5849-9A59-1830AD1C62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8A9D9-1022-420A-B9B3-C7B013D118B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56616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B941F7AB-3431-D14D-8AA9-FCC1E048083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A3B2FA7-C1B2-F04C-80FF-5970E34655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08A86B4-4A4E-634E-94C0-ECFBB70A51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46DB2-0F35-4490-8E5B-8EA0343EAFAC}" type="datetimeFigureOut">
              <a:rPr lang="zh-CN" altLang="en-US" smtClean="0"/>
              <a:t>2019/4/9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EB14B94-F70B-4041-B4DB-7BB258772F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1FE3034-E85B-824A-81C0-FC1DDBB5F0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8A9D9-1022-420A-B9B3-C7B013D118B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0999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13BEF6F-40CE-F040-B3FB-BFD8619AA3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D62163B-4D7B-2B40-A6BF-25734E97FD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FA1A38D-F9EE-AC46-ACFF-3A7894FFC6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46DB2-0F35-4490-8E5B-8EA0343EAFAC}" type="datetimeFigureOut">
              <a:rPr lang="zh-CN" altLang="en-US" smtClean="0"/>
              <a:t>2019/4/9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FC29B5D-B8AD-BA4F-8CBF-F811FBBBE2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6EAA172-2519-504B-A680-C6DEDC1A66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8A9D9-1022-420A-B9B3-C7B013D118B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60749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7CB5B0-AD9D-5E40-8B7B-86FEF78E9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3D0FC31-905D-2E47-87FF-A9379AACE9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6D6EE5D-74EE-DC41-A574-646347EF95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46DB2-0F35-4490-8E5B-8EA0343EAFAC}" type="datetimeFigureOut">
              <a:rPr lang="zh-CN" altLang="en-US" smtClean="0"/>
              <a:t>2019/4/9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C33375B-7816-884A-A5D6-CE46C7C7F7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89E04DB-D720-4443-9BA5-E82E55AFE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8A9D9-1022-420A-B9B3-C7B013D118B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36725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0FFC40-54B2-0542-AABD-DB33700D9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EB011E9-8150-904E-9B9D-F3493ADB51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315C4DD-EAE4-F841-BD00-584BC69D0C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B150B60-1897-E34F-98D7-C4DB98B709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46DB2-0F35-4490-8E5B-8EA0343EAFAC}" type="datetimeFigureOut">
              <a:rPr lang="zh-CN" altLang="en-US" smtClean="0"/>
              <a:t>2019/4/9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18AC5C8-8DAD-A14D-A85D-113B1E52A2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C9FD6E6-FA8A-C94D-9CA6-C68693950D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8A9D9-1022-420A-B9B3-C7B013D118B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94329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061B5B-3A2D-F143-8BDB-58EF26AD42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48BBC93-3334-2847-AFD9-A4872C6A7F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134BFB4-6B1A-3941-B92E-C504F83342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A00DE860-7EF3-3F40-AA06-D08B5F20823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F99F2F0-3B64-3240-A0EE-D58AA08349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15061566-9F8B-0C4F-8B04-A6D5C4CE0F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46DB2-0F35-4490-8E5B-8EA0343EAFAC}" type="datetimeFigureOut">
              <a:rPr lang="zh-CN" altLang="en-US" smtClean="0"/>
              <a:t>2019/4/9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F16D98AD-4B9E-5849-AD77-CB0F207AFA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A763A8E5-AB1B-2444-8BA1-71CC66B371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8A9D9-1022-420A-B9B3-C7B013D118B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32178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BEE3C8-2225-554F-BCAA-98B721C8D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52E0E97-24E5-2C49-8E66-DBC833A7F6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46DB2-0F35-4490-8E5B-8EA0343EAFAC}" type="datetimeFigureOut">
              <a:rPr lang="zh-CN" altLang="en-US" smtClean="0"/>
              <a:t>2019/4/9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0E1EF30-B155-F64B-8508-0F7A2A3557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42DBC2D-645D-E846-B402-4F441E662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8A9D9-1022-420A-B9B3-C7B013D118B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33201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8CF0FCF-D992-144B-BDB5-1127A80A0C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46DB2-0F35-4490-8E5B-8EA0343EAFAC}" type="datetimeFigureOut">
              <a:rPr lang="zh-CN" altLang="en-US" smtClean="0"/>
              <a:t>2019/4/9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2626E9FC-91AB-C94D-BD05-ABA9D8C3B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49437A1-8EAA-7D44-A322-572E5052B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8A9D9-1022-420A-B9B3-C7B013D118B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13020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598B45-977C-E249-85F3-B50FDE6301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0F49F5A-4BA2-794D-9EAF-89023E3623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7959D81-74FF-0D43-ACDC-45D634B578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E921BCE-2AA1-8949-BF65-6BC379571E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46DB2-0F35-4490-8E5B-8EA0343EAFAC}" type="datetimeFigureOut">
              <a:rPr lang="zh-CN" altLang="en-US" smtClean="0"/>
              <a:t>2019/4/9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42347BE-86BF-4647-BE26-DA8B5AD5ED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816E8E3-F05A-2C4D-B1DA-F17B2F706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8A9D9-1022-420A-B9B3-C7B013D118B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2929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F0840E-F19B-8448-AA56-082D8D914B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739E62BF-8FE5-4B49-82B7-8F4719E2B5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C824396-C90A-5B45-BE54-047C418F0D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59B0E5B-79C4-F346-91AC-4F53C6C98B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46DB2-0F35-4490-8E5B-8EA0343EAFAC}" type="datetimeFigureOut">
              <a:rPr lang="zh-CN" altLang="en-US" smtClean="0"/>
              <a:t>2019/4/9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367C69F-E787-3B46-BBE1-48B8C22B01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4A472F7-C730-924A-A5FD-B41DFA6C7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8A9D9-1022-420A-B9B3-C7B013D118B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52719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25728818-8584-0443-B201-2A9CCA30C2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AC54794-97A7-F143-8482-B1AE18929C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894365F-7F63-3D4A-9E9E-F1A1EB0563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246DB2-0F35-4490-8E5B-8EA0343EAFAC}" type="datetimeFigureOut">
              <a:rPr lang="zh-CN" altLang="en-US" smtClean="0"/>
              <a:t>2019/4/9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2C7F4D6-9EE2-9A4D-BDC6-E6D0BAFE78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4B809EC-800D-F144-937B-69BB3A3BE2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08A9D9-1022-420A-B9B3-C7B013D118B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86519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45" r:id="rId1"/>
    <p:sldLayoutId id="2147484046" r:id="rId2"/>
    <p:sldLayoutId id="2147484047" r:id="rId3"/>
    <p:sldLayoutId id="2147484048" r:id="rId4"/>
    <p:sldLayoutId id="2147484049" r:id="rId5"/>
    <p:sldLayoutId id="2147484050" r:id="rId6"/>
    <p:sldLayoutId id="2147484051" r:id="rId7"/>
    <p:sldLayoutId id="2147484052" r:id="rId8"/>
    <p:sldLayoutId id="2147484053" r:id="rId9"/>
    <p:sldLayoutId id="2147484054" r:id="rId10"/>
    <p:sldLayoutId id="214748405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FDCC3C-051B-4949-98DB-D70719854E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936315"/>
            <a:ext cx="9144000" cy="1014631"/>
          </a:xfrm>
        </p:spPr>
        <p:txBody>
          <a:bodyPr>
            <a:normAutofit/>
          </a:bodyPr>
          <a:lstStyle/>
          <a:p>
            <a:r>
              <a:rPr lang="en-US" altLang="zh-CN" dirty="0">
                <a:cs typeface="Arial" panose="020B0604020202020204" pitchFamily="34" charset="0"/>
              </a:rPr>
              <a:t>GitHub User Analysis</a:t>
            </a:r>
            <a:endParaRPr lang="zh-CN" altLang="en-US" dirty="0">
              <a:cs typeface="Arial" panose="020B0604020202020204" pitchFamily="34" charset="0"/>
            </a:endParaRPr>
          </a:p>
        </p:txBody>
      </p:sp>
      <p:pic>
        <p:nvPicPr>
          <p:cNvPr id="5" name="图形 4">
            <a:extLst>
              <a:ext uri="{FF2B5EF4-FFF2-40B4-BE49-F238E27FC236}">
                <a16:creationId xmlns:a16="http://schemas.microsoft.com/office/drawing/2014/main" id="{355917D6-B571-7C4C-B035-EF87ED878C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37944" y="2199497"/>
            <a:ext cx="1916112" cy="191611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F82F415-FA44-EE46-838E-170E2E120333}"/>
              </a:ext>
            </a:extLst>
          </p:cNvPr>
          <p:cNvSpPr txBox="1"/>
          <p:nvPr/>
        </p:nvSpPr>
        <p:spPr>
          <a:xfrm>
            <a:off x="8092965" y="5503760"/>
            <a:ext cx="40990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/>
              <a:t>Xin Guan | </a:t>
            </a:r>
            <a:r>
              <a:rPr kumimoji="1" lang="en-US" altLang="zh-CN" sz="2800" dirty="0" err="1"/>
              <a:t>Ziqian</a:t>
            </a:r>
            <a:r>
              <a:rPr kumimoji="1" lang="en-US" altLang="zh-CN" sz="2800" dirty="0"/>
              <a:t> Ge</a:t>
            </a:r>
            <a:endParaRPr kumimoji="1"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6388616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151BF00C-8C3D-4DE4-8DD0-48598CF9D5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6371" y="5060"/>
            <a:ext cx="11019257" cy="6852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5111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81868C-C3BC-475E-BEF9-BB8455B1E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2B098DB0-A262-46B6-8DE2-B3FF4EEE7B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5150" y="0"/>
            <a:ext cx="11061700" cy="6826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2908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F95227-8E81-8B4C-B1E2-F7D4D877F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User Analysis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34A0812-B03C-1B47-8B67-86D7A4EEDA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sz="3600" dirty="0"/>
              <a:t>Who?</a:t>
            </a:r>
          </a:p>
          <a:p>
            <a:pPr marL="914400" lvl="1" indent="-457200">
              <a:buFont typeface="+mj-lt"/>
              <a:buAutoNum type="arabicPeriod"/>
            </a:pPr>
            <a:r>
              <a:rPr kumimoji="1" lang="en-US" altLang="zh-CN" sz="3200" dirty="0"/>
              <a:t>Extract users with introduction</a:t>
            </a:r>
          </a:p>
          <a:p>
            <a:pPr marL="914400" lvl="1" indent="-457200">
              <a:buFont typeface="+mj-lt"/>
              <a:buAutoNum type="arabicPeriod"/>
            </a:pPr>
            <a:r>
              <a:rPr kumimoji="1" lang="en-US" altLang="zh-CN" sz="3200" dirty="0"/>
              <a:t>Delete meaningless words</a:t>
            </a:r>
          </a:p>
          <a:p>
            <a:pPr marL="914400" lvl="1" indent="-457200">
              <a:buFont typeface="+mj-lt"/>
              <a:buAutoNum type="arabicPeriod"/>
            </a:pPr>
            <a:r>
              <a:rPr kumimoji="1" lang="en-US" altLang="zh-CN" sz="3200" dirty="0"/>
              <a:t>Count the frequency of words</a:t>
            </a:r>
          </a:p>
          <a:p>
            <a:pPr marL="914400" lvl="1" indent="-457200">
              <a:buFont typeface="+mj-lt"/>
              <a:buAutoNum type="arabicPeriod"/>
            </a:pPr>
            <a:r>
              <a:rPr kumimoji="1" lang="en-US" altLang="zh-CN" sz="3200" dirty="0"/>
              <a:t>Sort and Plot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861434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DE8E440-8859-4A21-B004-EC930D1D5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24289C6E-A8A0-4591-B9AC-C090EF5588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8816" y="0"/>
            <a:ext cx="11114368" cy="6859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5747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1F213DC7-BF16-1846-A71C-EB1B0528B9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9750" y="0"/>
            <a:ext cx="11112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2012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B278E5-D444-CD46-82AD-9AE2FD6E9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User Analysis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BFE83B6-C1FE-EE44-A2B1-E84ADE2DA8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sz="3600" dirty="0"/>
              <a:t>Followers and Following</a:t>
            </a:r>
          </a:p>
          <a:p>
            <a:pPr lvl="1"/>
            <a:r>
              <a:rPr kumimoji="1" lang="en-US" altLang="zh-CN" sz="3200" dirty="0"/>
              <a:t>Clean Up data – NA / 0 cases </a:t>
            </a:r>
          </a:p>
          <a:p>
            <a:pPr lvl="1"/>
            <a:r>
              <a:rPr kumimoji="1" lang="en-US" altLang="zh-CN" sz="3200" dirty="0"/>
              <a:t>Outliers</a:t>
            </a:r>
          </a:p>
          <a:p>
            <a:pPr lvl="1"/>
            <a:r>
              <a:rPr kumimoji="1" lang="en-US" altLang="zh-CN" sz="3200" dirty="0"/>
              <a:t>Plot</a:t>
            </a:r>
          </a:p>
          <a:p>
            <a:pPr lvl="1"/>
            <a:endParaRPr kumimoji="1" lang="en-US" altLang="zh-CN" dirty="0"/>
          </a:p>
          <a:p>
            <a:pPr lvl="1"/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2806116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9CD9A6D0-63FC-4245-BBC0-B7BC7BD5EA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750" y="0"/>
            <a:ext cx="11112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0154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0E10EF9-63CA-514E-BF4D-A00095377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User Analysis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3D0526F-3B09-3346-A951-4611EBE17D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sz="3200" dirty="0"/>
              <a:t>Not Finished Task:</a:t>
            </a:r>
          </a:p>
          <a:p>
            <a:pPr lvl="1"/>
            <a:r>
              <a:rPr kumimoji="1" lang="en-US" altLang="zh-CN" sz="2800" dirty="0"/>
              <a:t>Identify their company / institution / job</a:t>
            </a:r>
          </a:p>
          <a:p>
            <a:pPr lvl="1"/>
            <a:r>
              <a:rPr kumimoji="1" lang="en-US" altLang="zh-CN" sz="2800" dirty="0"/>
              <a:t>Relate users with their repositories</a:t>
            </a:r>
          </a:p>
          <a:p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9809872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545C71-A4DD-4E47-BB59-6927296A66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Repo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3CAADF-DCD2-6A49-86E0-ED31F4A939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Languages</a:t>
            </a:r>
          </a:p>
          <a:p>
            <a:pPr lvl="1"/>
            <a:r>
              <a:rPr lang="en-US" dirty="0"/>
              <a:t>1. Count repos that has changed in a day by language</a:t>
            </a:r>
          </a:p>
          <a:p>
            <a:pPr lvl="1"/>
            <a:r>
              <a:rPr lang="en-US" dirty="0"/>
              <a:t>2. Compare popular language with history</a:t>
            </a:r>
          </a:p>
          <a:p>
            <a:pPr lvl="1"/>
            <a:r>
              <a:rPr lang="en-US" dirty="0"/>
              <a:t>3. Explore languages of popular repos</a:t>
            </a:r>
          </a:p>
        </p:txBody>
      </p:sp>
    </p:spTree>
    <p:extLst>
      <p:ext uri="{BB962C8B-B14F-4D97-AF65-F5344CB8AC3E}">
        <p14:creationId xmlns:p14="http://schemas.microsoft.com/office/powerpoint/2010/main" val="4574611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A0D8C64-3AA9-D647-A800-656B16399E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0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7143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163F9C-8035-954F-B485-6D3EC3495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About GitHub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FCFA3E0-E008-AD4F-9BA3-8754811E30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sz="2800" dirty="0"/>
              <a:t>a web-based hosting service of version control using Git. (Wikipedia)</a:t>
            </a:r>
          </a:p>
          <a:p>
            <a:r>
              <a:rPr lang="en" altLang="zh-CN" sz="2800" dirty="0"/>
              <a:t>The world's </a:t>
            </a:r>
            <a:r>
              <a:rPr lang="en" altLang="zh-CN" sz="2800" b="1" dirty="0"/>
              <a:t>largest</a:t>
            </a:r>
            <a:r>
              <a:rPr lang="en" altLang="zh-CN" sz="2800" dirty="0"/>
              <a:t> community of developers to discover. </a:t>
            </a:r>
          </a:p>
          <a:p>
            <a:r>
              <a:rPr kumimoji="1" lang="en" altLang="zh-CN" sz="2800" dirty="0"/>
              <a:t>31 million users (October 2018)</a:t>
            </a:r>
          </a:p>
          <a:p>
            <a:r>
              <a:rPr kumimoji="1" lang="en" altLang="zh-CN" sz="2800" dirty="0"/>
              <a:t>100 million repositories (November 2018)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983122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A5C557F-7C67-C946-9641-39CC76D1CF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1246" y="643466"/>
            <a:ext cx="8949508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0078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Content Placeholder 4">
            <a:extLst>
              <a:ext uri="{FF2B5EF4-FFF2-40B4-BE49-F238E27FC236}">
                <a16:creationId xmlns:a16="http://schemas.microsoft.com/office/drawing/2014/main" id="{2C7C9695-D7A1-BA4E-A4D1-843FF0CF22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7736"/>
          <a:stretch/>
        </p:blipFill>
        <p:spPr>
          <a:xfrm>
            <a:off x="1143952" y="643466"/>
            <a:ext cx="9904096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0359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402013A-0FC6-194E-A059-9A426DAA8E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9552" y="643466"/>
            <a:ext cx="9132896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103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F267CC4-550D-6A44-9065-DB887F0C55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5015" y="643466"/>
            <a:ext cx="9021970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2578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197A683-8296-E349-90B4-C2F244438C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676" y="643466"/>
            <a:ext cx="9058648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9503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594C67-D821-A142-BE0F-CF4B558B2D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Repo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471ADF-0A87-A54C-9E19-7CBACC3EF8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be finished</a:t>
            </a:r>
          </a:p>
          <a:p>
            <a:pPr lvl="1"/>
            <a:r>
              <a:rPr lang="en-US" dirty="0"/>
              <a:t>Relate with users, i.e. repo owner and contributors</a:t>
            </a:r>
          </a:p>
          <a:p>
            <a:pPr lvl="1"/>
            <a:r>
              <a:rPr lang="en-US" dirty="0"/>
              <a:t>Relate with commits</a:t>
            </a:r>
          </a:p>
        </p:txBody>
      </p:sp>
    </p:spTree>
    <p:extLst>
      <p:ext uri="{BB962C8B-B14F-4D97-AF65-F5344CB8AC3E}">
        <p14:creationId xmlns:p14="http://schemas.microsoft.com/office/powerpoint/2010/main" val="19000698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25C9C-A230-6747-AAAC-485E5DDE9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7BADED-3CEC-8F48-9B91-B6A0D6A531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Based on properties of the owner of a repository, and his/her other repositories, predict how popular this repository is.</a:t>
            </a:r>
          </a:p>
          <a:p>
            <a:pPr lvl="1"/>
            <a:r>
              <a:rPr lang="en-US" dirty="0"/>
              <a:t>Evaluate the popularity by a popularity index</a:t>
            </a:r>
          </a:p>
          <a:p>
            <a:pPr lvl="1"/>
            <a:r>
              <a:rPr lang="en-US" dirty="0"/>
              <a:t>Build a model on properties of a user</a:t>
            </a:r>
          </a:p>
          <a:p>
            <a:pPr lvl="1"/>
            <a:r>
              <a:rPr lang="en-US" dirty="0"/>
              <a:t>Predict using regression</a:t>
            </a:r>
          </a:p>
        </p:txBody>
      </p:sp>
    </p:spTree>
    <p:extLst>
      <p:ext uri="{BB962C8B-B14F-4D97-AF65-F5344CB8AC3E}">
        <p14:creationId xmlns:p14="http://schemas.microsoft.com/office/powerpoint/2010/main" val="28637093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52BBFF-E0D6-3240-8F4C-FE10BD978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Goal of Project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5039365-1A44-AB47-9030-B1DEF8E3FE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sz="2800" dirty="0"/>
              <a:t>Who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are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those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developers</a:t>
            </a:r>
          </a:p>
          <a:p>
            <a:r>
              <a:rPr kumimoji="1" lang="en-US" altLang="zh-CN" sz="2800" dirty="0"/>
              <a:t>Tr</a:t>
            </a:r>
            <a:r>
              <a:rPr kumimoji="1" lang="en-US" altLang="zh-CN" dirty="0"/>
              <a:t>ends among developers</a:t>
            </a:r>
            <a:endParaRPr kumimoji="1" lang="en-US" altLang="zh-CN" sz="2800" dirty="0"/>
          </a:p>
        </p:txBody>
      </p:sp>
    </p:spTree>
    <p:extLst>
      <p:ext uri="{BB962C8B-B14F-4D97-AF65-F5344CB8AC3E}">
        <p14:creationId xmlns:p14="http://schemas.microsoft.com/office/powerpoint/2010/main" val="10489559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2EC2F9-C617-834E-A530-5BB6BD7FE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Content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Project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1A61A1B-9250-764A-AB1A-078D33FFAA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sz="3200" dirty="0"/>
              <a:t>Data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Collection</a:t>
            </a:r>
          </a:p>
          <a:p>
            <a:r>
              <a:rPr kumimoji="1" lang="en-US" altLang="zh-CN" sz="3200" dirty="0"/>
              <a:t>Data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Cleaning</a:t>
            </a:r>
          </a:p>
          <a:p>
            <a:r>
              <a:rPr kumimoji="1" lang="en-US" altLang="zh-CN" sz="3200" dirty="0"/>
              <a:t>User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Analysis</a:t>
            </a:r>
          </a:p>
          <a:p>
            <a:r>
              <a:rPr kumimoji="1" lang="en-US" altLang="zh-CN" sz="3200" dirty="0"/>
              <a:t>Repository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Analysis</a:t>
            </a:r>
          </a:p>
          <a:p>
            <a:r>
              <a:rPr kumimoji="1" lang="en-US" altLang="zh-CN" sz="3200" dirty="0"/>
              <a:t>Prediction</a:t>
            </a:r>
            <a:endParaRPr kumimoji="1"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835164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55BB5A-58A8-7240-A37E-18674DAB7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Data</a:t>
            </a:r>
            <a:r>
              <a:rPr kumimoji="1" lang="zh-CN" altLang="en-US" dirty="0"/>
              <a:t> </a:t>
            </a:r>
            <a:r>
              <a:rPr kumimoji="1" lang="en-US" altLang="zh-CN" dirty="0"/>
              <a:t>Collection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5F43595-A4B4-3543-9A3B-BD3E9718AA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sz="2800" dirty="0"/>
              <a:t>GitHub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API</a:t>
            </a:r>
          </a:p>
          <a:p>
            <a:r>
              <a:rPr kumimoji="1" lang="en-US" altLang="zh-CN" sz="2800" dirty="0"/>
              <a:t>Third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party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data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from</a:t>
            </a:r>
            <a:r>
              <a:rPr kumimoji="1" lang="zh-CN" altLang="en-US" sz="2800" dirty="0"/>
              <a:t> </a:t>
            </a:r>
            <a:r>
              <a:rPr kumimoji="1" lang="en-US" altLang="zh-CN" sz="2800" dirty="0" err="1"/>
              <a:t>GHTorrent</a:t>
            </a:r>
            <a:endParaRPr kumimoji="1"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1970612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内容占位符 4">
            <a:extLst>
              <a:ext uri="{FF2B5EF4-FFF2-40B4-BE49-F238E27FC236}">
                <a16:creationId xmlns:a16="http://schemas.microsoft.com/office/drawing/2014/main" id="{D1A9D457-8954-5147-96BC-D69A1CE3A4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86"/>
          <a:stretch/>
        </p:blipFill>
        <p:spPr>
          <a:xfrm>
            <a:off x="806823" y="0"/>
            <a:ext cx="97894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447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E2E8609-AAA4-FF4A-B08E-A9C4AF1B3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Difficulty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27B80E6-4098-D64B-B272-B32F814B70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sz="2400" dirty="0"/>
              <a:t>Large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amount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of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data</a:t>
            </a:r>
          </a:p>
          <a:p>
            <a:r>
              <a:rPr kumimoji="1" lang="en-US" altLang="zh-CN" sz="2400" dirty="0"/>
              <a:t>restricted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access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to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API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(5000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per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hour)</a:t>
            </a:r>
          </a:p>
          <a:p>
            <a:r>
              <a:rPr kumimoji="1" lang="en-US" altLang="zh-CN" sz="2400" dirty="0"/>
              <a:t>Not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in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the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form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of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relational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data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base</a:t>
            </a:r>
          </a:p>
          <a:p>
            <a:r>
              <a:rPr kumimoji="1" lang="en-US" altLang="zh-CN" sz="2400" dirty="0"/>
              <a:t>Uncleaned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27877994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9AD8534-F819-B84A-AEEF-F384F73F2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Data</a:t>
            </a:r>
            <a:r>
              <a:rPr kumimoji="1" lang="zh-CN" altLang="en-US" dirty="0"/>
              <a:t> </a:t>
            </a:r>
            <a:r>
              <a:rPr kumimoji="1" lang="en-US" altLang="zh-CN" dirty="0"/>
              <a:t>Cleaning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4BF51A8-9B64-0442-B117-E96C48B7A5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sz="2400" dirty="0"/>
              <a:t>Ignore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users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with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0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repositories,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0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followers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and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0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following</a:t>
            </a:r>
          </a:p>
          <a:p>
            <a:r>
              <a:rPr kumimoji="1" lang="en-US" altLang="zh-CN" sz="2400" dirty="0"/>
              <a:t>Ignore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users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without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self-description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(no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location,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company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or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bio)</a:t>
            </a:r>
          </a:p>
          <a:p>
            <a:r>
              <a:rPr kumimoji="1" lang="en-US" altLang="zh-CN" sz="2400" dirty="0"/>
              <a:t>Ignore repos with 0 stars, 0 forks, 0 open issues, or 0 </a:t>
            </a:r>
            <a:r>
              <a:rPr kumimoji="1" lang="en-US" altLang="zh-CN" sz="2400" dirty="0" err="1"/>
              <a:t>subscibers</a:t>
            </a:r>
            <a:endParaRPr kumimoji="1" lang="en-US" altLang="zh-CN" sz="2400" dirty="0"/>
          </a:p>
          <a:p>
            <a:r>
              <a:rPr kumimoji="1" lang="en-US" altLang="zh-CN" sz="2400" dirty="0"/>
              <a:t>Remove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NA</a:t>
            </a:r>
          </a:p>
          <a:p>
            <a:r>
              <a:rPr kumimoji="1" lang="en-US" altLang="zh-CN" sz="2400" dirty="0"/>
              <a:t>Outliers</a:t>
            </a:r>
          </a:p>
        </p:txBody>
      </p:sp>
    </p:spTree>
    <p:extLst>
      <p:ext uri="{BB962C8B-B14F-4D97-AF65-F5344CB8AC3E}">
        <p14:creationId xmlns:p14="http://schemas.microsoft.com/office/powerpoint/2010/main" val="36723106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FAEFA15-561D-C441-BA07-5B821EDB6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User Analysis</a:t>
            </a:r>
            <a:endParaRPr kumimoji="1"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CCC8353-E94B-B343-92F1-9B3E4918C9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sz="3600" dirty="0"/>
              <a:t>Where?</a:t>
            </a:r>
          </a:p>
          <a:p>
            <a:pPr marL="914400" lvl="1" indent="-457200">
              <a:buFont typeface="+mj-lt"/>
              <a:buAutoNum type="arabicPeriod"/>
            </a:pPr>
            <a:r>
              <a:rPr kumimoji="1" lang="en-US" altLang="zh-CN" sz="3200" dirty="0"/>
              <a:t>Selecting Users with location data</a:t>
            </a:r>
          </a:p>
          <a:p>
            <a:pPr marL="914400" lvl="1" indent="-457200">
              <a:buFont typeface="+mj-lt"/>
              <a:buAutoNum type="arabicPeriod"/>
            </a:pPr>
            <a:r>
              <a:rPr kumimoji="1" lang="en-US" altLang="zh-CN" sz="3200" dirty="0"/>
              <a:t>Clean users’ information with Regex</a:t>
            </a:r>
          </a:p>
          <a:p>
            <a:pPr marL="914400" lvl="1" indent="-457200">
              <a:buFont typeface="+mj-lt"/>
              <a:buAutoNum type="arabicPeriod"/>
            </a:pPr>
            <a:r>
              <a:rPr kumimoji="1" lang="en-US" altLang="zh-CN" sz="3200" dirty="0"/>
              <a:t>Count, Sort, Plot</a:t>
            </a:r>
          </a:p>
          <a:p>
            <a:pPr marL="0" indent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026453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</TotalTime>
  <Words>341</Words>
  <Application>Microsoft Macintosh PowerPoint</Application>
  <PresentationFormat>Widescreen</PresentationFormat>
  <Paragraphs>76</Paragraphs>
  <Slides>26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等线</vt:lpstr>
      <vt:lpstr>等线 Light</vt:lpstr>
      <vt:lpstr>Arial</vt:lpstr>
      <vt:lpstr>Office 主题​​</vt:lpstr>
      <vt:lpstr>GitHub User Analysis</vt:lpstr>
      <vt:lpstr>About GitHub</vt:lpstr>
      <vt:lpstr>Goal of Project</vt:lpstr>
      <vt:lpstr>Content of the Project</vt:lpstr>
      <vt:lpstr>Data Collection</vt:lpstr>
      <vt:lpstr>PowerPoint Presentation</vt:lpstr>
      <vt:lpstr>Difficulty</vt:lpstr>
      <vt:lpstr>Data Cleaning</vt:lpstr>
      <vt:lpstr>User Analysis</vt:lpstr>
      <vt:lpstr>PowerPoint Presentation</vt:lpstr>
      <vt:lpstr>PowerPoint Presentation</vt:lpstr>
      <vt:lpstr>User Analysis</vt:lpstr>
      <vt:lpstr>PowerPoint Presentation</vt:lpstr>
      <vt:lpstr>PowerPoint Presentation</vt:lpstr>
      <vt:lpstr>User Analysis</vt:lpstr>
      <vt:lpstr>PowerPoint Presentation</vt:lpstr>
      <vt:lpstr>User Analysis</vt:lpstr>
      <vt:lpstr>Repo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Repo Analysis</vt:lpstr>
      <vt:lpstr>Prediction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GitHub User Analysis</dc:title>
  <dc:creator>Ziqian Ge</dc:creator>
  <cp:lastModifiedBy>Ziqian Ge</cp:lastModifiedBy>
  <cp:revision>1</cp:revision>
  <dcterms:created xsi:type="dcterms:W3CDTF">2019-04-10T00:43:17Z</dcterms:created>
  <dcterms:modified xsi:type="dcterms:W3CDTF">2019-04-10T01:06:21Z</dcterms:modified>
</cp:coreProperties>
</file>